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C602D-3A94-205A-E1FD-25C894346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23A27-83D7-49C3-AC14-91C788737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B93F9-FE33-E0CA-259D-10C59C829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8AFF0-0AF1-8BD8-7F0F-7E0F98585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3013A-8BCE-7B87-DC67-5AA75036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0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EBED9-B2C5-48C2-4BCD-48A8BA70B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0CBC98-AD17-C2ED-1309-7207E1A86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95AB5-4A35-BF4F-05C3-5D4E6068F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14AFC-8BDF-BB43-F47F-CFC87577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00C11-1E12-5DD6-EDE7-FDC22A79E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5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CDC21-141C-F635-CF7C-1B808CF588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8E2C8-9354-E1E2-381B-87BC9A81F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6F2AF-D6CA-E909-F36E-744647DFB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8FA51-545D-753C-9EA8-940C79B99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F627A-BDE7-0F36-BE69-CA2315971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2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9292E-5877-7BF7-B4B1-4735A6006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6DD15-3E9B-175B-61FC-816FA4405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4E793-1D57-95AF-D23F-352F1FA32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407FC-29BD-8A5F-19EE-C77D0F7C0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25AF2-9B50-D870-A4A1-B1F997CC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30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BCA03-6EF1-6107-0E0C-91C793C3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A4C04-A823-FB5F-DA92-42FD73951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80B16-016D-2FF3-C12A-1508E17B8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D33BC-606C-2B01-4C6C-B089B877C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A4304-14D9-E209-A1FA-B963AE9B0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8AC92-AFC5-331D-77E1-55A59E2ED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24818-A467-FE6C-DB56-0CBDCB404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193F7-05DF-DE1D-96F5-268EB1433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FD8519-1739-F1E2-F347-7EC4F360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DE17F-275E-5164-5039-F938BB47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B2D35-22F9-18AB-6766-656516470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0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5F927-C8A4-0042-E9B4-A20718E9E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9E393-B7D8-7D6C-E81A-982E108C6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DFE0C-73BC-BF4C-2935-D3FCE45C8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DE4A68-B6DC-1396-AB4D-96D6171D15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ABAEF0-D5F1-75AA-B527-E9B5C0E70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980D1-360F-A89D-30A0-20C8EF3E7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E4F23C-F022-D771-890C-C939A06AB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7B9F98-AC8C-BDBD-8F70-8D204D128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2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F9FFD-DB38-EBF1-A586-A4A79E230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713591-1DB8-DF4B-DB23-1178CF155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FD802D-40C7-EBCD-331D-70157125D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A8278A-060C-5B19-A9F0-42F43A561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0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3B7172-9EF7-97BC-7F50-F9B96E3D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D99994-5A31-FF47-A49F-2BABB27ED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0A6A89-A87B-34EF-9114-F3118812E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8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87621-31FE-0AE6-E9C6-8D3451FA3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F6939-727A-C768-B802-08CDEE5C8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1011F-A219-735E-1438-94B7178BA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062777-85A6-DF78-6C96-BCB2E3F8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1B85C-380E-2149-28CA-6BB9C32E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D2EBA-4599-324A-EE15-AB72C2400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5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04C77-5ACA-2EFF-6333-9AD0C70F2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400D11-32EA-1C40-FBD6-6784BA695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B2CB7-6D71-722B-696F-A0681D771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A89FC-F481-9ED2-4A2B-19D4EF796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9AA0F-4880-156A-58D0-041EF6149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A9F8A-973F-918A-71D1-F235F63DA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1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5AFFD8-F673-962F-A4E3-6510090FE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1974F-287D-BC6A-0B0B-FF1C8F15A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B8EA3-A90C-65BA-26D2-BA0872ACE5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F7DEEB-C85D-AD40-9564-BF3D2E5B81AD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47215-3545-1B9D-5F2E-E283C24C8B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5AD2F-B550-2283-355B-F89B7A74E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C0FB2B-5CA7-9E47-A9F6-F69D0C200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7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AB7833-A561-3186-2593-7E369BC74F49}"/>
              </a:ext>
            </a:extLst>
          </p:cNvPr>
          <p:cNvSpPr/>
          <p:nvPr/>
        </p:nvSpPr>
        <p:spPr>
          <a:xfrm>
            <a:off x="0" y="36456"/>
            <a:ext cx="12192000" cy="6895686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  <a:alpha val="87865"/>
                  <a:lumMod val="99130"/>
                  <a:lumOff val="87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 descr="A group of bowls and bowls&#10;&#10;AI-generated content may be incorrect.">
            <a:extLst>
              <a:ext uri="{FF2B5EF4-FFF2-40B4-BE49-F238E27FC236}">
                <a16:creationId xmlns:a16="http://schemas.microsoft.com/office/drawing/2014/main" id="{E3F72A4C-D609-41BD-30E2-E0C7DE7CE8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420" y="253398"/>
            <a:ext cx="4352285" cy="64253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373E65-6010-26AF-FAEB-5E23B53F2BEC}"/>
              </a:ext>
            </a:extLst>
          </p:cNvPr>
          <p:cNvSpPr txBox="1"/>
          <p:nvPr/>
        </p:nvSpPr>
        <p:spPr>
          <a:xfrm>
            <a:off x="6067169" y="1447354"/>
            <a:ext cx="5140411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/>
                </a:solidFill>
              </a:rPr>
              <a:t>Empty Bowls SOUPER Sunday 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is upon us!  Join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the fun on February 8</a:t>
            </a:r>
            <a:r>
              <a:rPr lang="en-US" sz="2400" baseline="30000" dirty="0">
                <a:solidFill>
                  <a:schemeClr val="accent1"/>
                </a:solidFill>
              </a:rPr>
              <a:t>th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after the service for our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annual fundraiser! 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Enjoy homemade soup for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lunch in a handmade bowl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of your choosing while 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supporting groups who help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feed the hungry. See the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newsletter for more info &amp;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the link for volunteer sign up! 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7325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58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Margaret Weiss</dc:creator>
  <cp:lastModifiedBy>Margaret Weiss</cp:lastModifiedBy>
  <cp:revision>1</cp:revision>
  <dcterms:created xsi:type="dcterms:W3CDTF">2026-01-22T22:14:18Z</dcterms:created>
  <dcterms:modified xsi:type="dcterms:W3CDTF">2026-01-22T22:46:14Z</dcterms:modified>
</cp:coreProperties>
</file>